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341" r:id="rId3"/>
    <p:sldId id="376" r:id="rId4"/>
    <p:sldId id="378" r:id="rId5"/>
    <p:sldId id="396" r:id="rId6"/>
  </p:sldIdLst>
  <p:sldSz cx="6858000" cy="9144000" type="screen4x3"/>
  <p:notesSz cx="9926638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2E1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1608" autoAdjust="0"/>
  </p:normalViewPr>
  <p:slideViewPr>
    <p:cSldViewPr>
      <p:cViewPr>
        <p:scale>
          <a:sx n="100" d="100"/>
          <a:sy n="100" d="100"/>
        </p:scale>
        <p:origin x="-2844" y="-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14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122" d="100"/>
          <a:sy n="122" d="100"/>
        </p:scale>
        <p:origin x="-1950" y="-102"/>
      </p:cViewPr>
      <p:guideLst>
        <p:guide orient="horz" pos="2160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3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343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12B40-3540-4CFE-8B8D-86BED25A885F}" type="datetimeFigureOut">
              <a:rPr lang="ko-KR" altLang="en-US" smtClean="0"/>
              <a:pPr/>
              <a:t>2016-01-27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513619"/>
            <a:ext cx="4301543" cy="343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798" y="6513619"/>
            <a:ext cx="4301543" cy="343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B3A666-16D2-4B6C-9F78-41C2E13C7B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5264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2A330A-C1EF-4E79-9886-F9B54597E8EA}" type="datetimeFigureOut">
              <a:rPr lang="ko-KR" altLang="en-US" smtClean="0"/>
              <a:pPr/>
              <a:t>2016-01-27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998913" y="514350"/>
            <a:ext cx="1928812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4" y="3257550"/>
            <a:ext cx="794131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301543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798" y="6513910"/>
            <a:ext cx="4301543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F01891-FF73-44D1-AA3B-29283C05A0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144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01891-FF73-44D1-AA3B-29283C05A0FC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0587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01891-FF73-44D1-AA3B-29283C05A0F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01891-FF73-44D1-AA3B-29283C05A0FC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01891-FF73-44D1-AA3B-29283C05A0FC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400050" y="1828800"/>
            <a:ext cx="5888736" cy="24384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400050" y="4304715"/>
            <a:ext cx="5891022" cy="23368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4003-881C-4F87-9699-25E7FFB101D8}" type="datetime1">
              <a:rPr lang="ko-KR" altLang="en-US" smtClean="0"/>
              <a:pPr/>
              <a:t>2016-01-27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F5804-7D6F-455F-809E-C83E67389C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342900" y="570338"/>
            <a:ext cx="6172200" cy="410737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rgbClr val="F52E1F"/>
                </a:solidFill>
              </a:defRPr>
            </a:lvl1pPr>
          </a:lstStyle>
          <a:p>
            <a:r>
              <a:rPr kumimoji="0" lang="ko-KR" altLang="en-US" dirty="0" smtClean="0"/>
              <a:t>   마스터 제목 스타일 편집</a:t>
            </a:r>
            <a:endParaRPr kumimoji="0"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250" y="1066800"/>
            <a:ext cx="6028606" cy="7321624"/>
          </a:xfrm>
        </p:spPr>
        <p:txBody>
          <a:bodyPr>
            <a:normAutofit/>
          </a:bodyPr>
          <a:lstStyle>
            <a:lvl1pPr>
              <a:buFontTx/>
              <a:buNone/>
              <a:defRPr sz="1200">
                <a:solidFill>
                  <a:schemeClr val="accent1">
                    <a:lumMod val="50000"/>
                  </a:schemeClr>
                </a:solidFill>
                <a:latin typeface="나눔명조" pitchFamily="18" charset="-127"/>
                <a:ea typeface="나눔명조" pitchFamily="18" charset="-127"/>
              </a:defRPr>
            </a:lvl1pPr>
            <a:lvl2pPr>
              <a:defRPr sz="1600">
                <a:solidFill>
                  <a:schemeClr val="accent1">
                    <a:lumMod val="50000"/>
                  </a:schemeClr>
                </a:solidFill>
                <a:latin typeface="나눔명조" pitchFamily="18" charset="-127"/>
                <a:ea typeface="나눔명조" pitchFamily="18" charset="-127"/>
              </a:defRPr>
            </a:lvl2pPr>
            <a:lvl3pPr>
              <a:defRPr sz="1600">
                <a:solidFill>
                  <a:schemeClr val="accent1">
                    <a:lumMod val="50000"/>
                  </a:schemeClr>
                </a:solidFill>
                <a:latin typeface="나눔명조" pitchFamily="18" charset="-127"/>
                <a:ea typeface="나눔명조" pitchFamily="18" charset="-127"/>
              </a:defRPr>
            </a:lvl3pPr>
            <a:lvl4pPr>
              <a:defRPr sz="1600">
                <a:solidFill>
                  <a:schemeClr val="accent1">
                    <a:lumMod val="50000"/>
                  </a:schemeClr>
                </a:solidFill>
                <a:latin typeface="나눔명조" pitchFamily="18" charset="-127"/>
                <a:ea typeface="나눔명조" pitchFamily="18" charset="-127"/>
              </a:defRPr>
            </a:lvl4pPr>
            <a:lvl5pPr>
              <a:defRPr sz="1600">
                <a:solidFill>
                  <a:schemeClr val="accent1">
                    <a:lumMod val="50000"/>
                  </a:schemeClr>
                </a:solidFill>
                <a:latin typeface="나눔명조" pitchFamily="18" charset="-127"/>
                <a:ea typeface="나눔명조" pitchFamily="18" charset="-127"/>
              </a:defRPr>
            </a:lvl5pPr>
          </a:lstStyle>
          <a:p>
            <a:pPr lvl="0" eaLnBrk="1" latinLnBrk="0" hangingPunct="1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</a:lstStyle>
          <a:p>
            <a:fld id="{9ADFC3D3-9EBB-45CA-80BA-644475CE3569}" type="datetime1">
              <a:rPr lang="ko-KR" altLang="en-US" smtClean="0"/>
              <a:pPr/>
              <a:t>2016-01-27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5321349" y="8570540"/>
            <a:ext cx="1231851" cy="259135"/>
          </a:xfrm>
          <a:noFill/>
          <a:ln>
            <a:noFill/>
          </a:ln>
        </p:spPr>
        <p:txBody>
          <a:bodyPr anchor="b"/>
          <a:lstStyle>
            <a:lvl1pPr>
              <a:defRPr sz="2400" i="1">
                <a:solidFill>
                  <a:schemeClr val="tx2">
                    <a:lumMod val="50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ko-KR" altLang="en-US" dirty="0" smtClean="0"/>
              <a:t> </a:t>
            </a:r>
            <a:fld id="{667F5804-7D6F-455F-809E-C83E67389CFD}" type="slidenum">
              <a:rPr lang="ko-KR" altLang="en-US" sz="1600" smtClean="0"/>
              <a:pPr/>
              <a:t>‹#›</a:t>
            </a:fld>
            <a:endParaRPr lang="ko-KR" altLang="en-US" sz="1600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5284172" y="179512"/>
            <a:ext cx="13131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돋움" pitchFamily="50" charset="-127"/>
                <a:ea typeface="돋움" pitchFamily="50" charset="-127"/>
              </a:rPr>
              <a:t>KSCAT </a:t>
            </a:r>
            <a:r>
              <a:rPr lang="ko-KR" altLang="en-US" sz="1000" b="1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돋움" pitchFamily="50" charset="-127"/>
                <a:ea typeface="돋움" pitchFamily="50" charset="-127"/>
              </a:rPr>
              <a:t>사용 설명서</a:t>
            </a:r>
            <a:endParaRPr lang="ko-KR" altLang="en-US" sz="1000" b="1" dirty="0">
              <a:solidFill>
                <a:schemeClr val="tx1">
                  <a:lumMod val="95000"/>
                  <a:lumOff val="5000"/>
                </a:schemeClr>
              </a:solidFill>
              <a:latin typeface="돋움" pitchFamily="50" charset="-127"/>
              <a:ea typeface="돋움" pitchFamily="50" charset="-127"/>
            </a:endParaRPr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332656" y="8460432"/>
            <a:ext cx="6192688" cy="0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12" descr="KSNET 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5539" y="8556823"/>
            <a:ext cx="1073212" cy="242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직선 연결선 11"/>
          <p:cNvCxnSpPr/>
          <p:nvPr userDrawn="1"/>
        </p:nvCxnSpPr>
        <p:spPr>
          <a:xfrm>
            <a:off x="332656" y="463352"/>
            <a:ext cx="6192688" cy="0"/>
          </a:xfrm>
          <a:prstGeom prst="line">
            <a:avLst/>
          </a:prstGeom>
          <a:ln w="15875" cmpd="sng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 userDrawn="1"/>
        </p:nvSpPr>
        <p:spPr>
          <a:xfrm>
            <a:off x="409153" y="611560"/>
            <a:ext cx="45719" cy="348133"/>
          </a:xfrm>
          <a:prstGeom prst="rect">
            <a:avLst/>
          </a:prstGeom>
          <a:solidFill>
            <a:srgbClr val="F52E1F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한쪽 모서리는 잘리고 다른 쪽 모서리는 둥근 사각형 22"/>
          <p:cNvSpPr/>
          <p:nvPr userDrawn="1"/>
        </p:nvSpPr>
        <p:spPr>
          <a:xfrm>
            <a:off x="332656" y="285750"/>
            <a:ext cx="1656184" cy="181794"/>
          </a:xfrm>
          <a:prstGeom prst="snipRound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ko-KR" altLang="en-US" sz="900" baseline="0" dirty="0" smtClean="0">
                <a:latin typeface="돋움" pitchFamily="50" charset="-127"/>
                <a:ea typeface="돋움" pitchFamily="50" charset="-127"/>
              </a:rPr>
              <a:t>문서번호</a:t>
            </a:r>
            <a:r>
              <a:rPr lang="en-US" altLang="ko-KR" sz="900" baseline="0" dirty="0" smtClean="0">
                <a:latin typeface="돋움" pitchFamily="50" charset="-127"/>
                <a:ea typeface="돋움" pitchFamily="50" charset="-127"/>
              </a:rPr>
              <a:t>: 20150527v1.0</a:t>
            </a:r>
            <a:endParaRPr lang="ko-KR" altLang="en-US" sz="900" dirty="0">
              <a:latin typeface="돋움" pitchFamily="50" charset="-127"/>
              <a:ea typeface="돋움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7764" y="1755648"/>
            <a:ext cx="5829300" cy="1816608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dirty="0" smtClean="0"/>
              <a:t>마스터 제목 스타일 편집</a:t>
            </a:r>
            <a:endParaRPr kumimoji="0"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7764" y="3606219"/>
            <a:ext cx="5829300" cy="2012949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ED8BC-B364-4867-A89E-C1CE326A9911}" type="datetime1">
              <a:rPr lang="ko-KR" altLang="en-US" smtClean="0"/>
              <a:pPr/>
              <a:t>2016-01-27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F5804-7D6F-455F-809E-C83E67389C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A7075-16BD-4379-9CD9-4515C46AA3AC}" type="datetime1">
              <a:rPr lang="ko-KR" altLang="en-US" smtClean="0"/>
              <a:pPr/>
              <a:t>2016-01-27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F5804-7D6F-455F-809E-C83E67389C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473664"/>
            <a:ext cx="3030141" cy="879136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3483769" y="2479677"/>
            <a:ext cx="3031331" cy="873124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342900" y="3352800"/>
            <a:ext cx="303014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352800"/>
            <a:ext cx="303133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F5411-49AC-469E-9CAF-030CBF7C22BA}" type="datetime1">
              <a:rPr lang="ko-KR" altLang="en-US" smtClean="0"/>
              <a:pPr/>
              <a:t>2016-01-27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F5804-7D6F-455F-809E-C83E67389C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229350" cy="1524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9612E-16EC-4E2F-AAD4-1CAFFD1FD326}" type="datetime1">
              <a:rPr lang="ko-KR" altLang="en-US" smtClean="0"/>
              <a:pPr/>
              <a:t>2016-01-27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F5804-7D6F-455F-809E-C83E67389C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D7947-22AE-4A23-8AD1-B07DFC546C41}" type="datetime1">
              <a:rPr lang="ko-KR" altLang="en-US" smtClean="0"/>
              <a:pPr/>
              <a:t>2016-01-27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F5804-7D6F-455F-809E-C83E67389C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14350" y="685803"/>
            <a:ext cx="2057400" cy="154940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14350" y="2235200"/>
            <a:ext cx="2057400" cy="6096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2681287" y="2235200"/>
            <a:ext cx="3833813" cy="6096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65C6-58EA-4449-BB52-86EFCB6FA6A5}" type="datetime1">
              <a:rPr lang="ko-KR" altLang="en-US" smtClean="0"/>
              <a:pPr/>
              <a:t>2016-01-27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F5804-7D6F-455F-809E-C83E67389C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한쪽 모서리는 잘리고 다른 쪽 모서리는 둥근 사각형 8"/>
          <p:cNvSpPr/>
          <p:nvPr/>
        </p:nvSpPr>
        <p:spPr>
          <a:xfrm rot="420000" flipV="1">
            <a:off x="2374315" y="1477436"/>
            <a:ext cx="3943350" cy="54864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각 삼각형 11"/>
          <p:cNvSpPr/>
          <p:nvPr/>
        </p:nvSpPr>
        <p:spPr>
          <a:xfrm rot="420000" flipV="1">
            <a:off x="6003101" y="7146359"/>
            <a:ext cx="116586" cy="207264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69329"/>
            <a:ext cx="1659636" cy="211016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3771713"/>
            <a:ext cx="1657350" cy="290576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1E07D-DD23-409A-814F-504076DF779A}" type="datetime1">
              <a:rPr lang="ko-KR" altLang="en-US" smtClean="0"/>
              <a:pPr/>
              <a:t>2016-01-27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057900" y="8475134"/>
            <a:ext cx="457200" cy="486833"/>
          </a:xfrm>
        </p:spPr>
        <p:txBody>
          <a:bodyPr/>
          <a:lstStyle/>
          <a:p>
            <a:fld id="{667F5804-7D6F-455F-809E-C83E67389CF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 rot="420000">
            <a:off x="2614345" y="1599356"/>
            <a:ext cx="3463290" cy="524256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10" name="자유형 9"/>
          <p:cNvSpPr>
            <a:spLocks/>
          </p:cNvSpPr>
          <p:nvPr/>
        </p:nvSpPr>
        <p:spPr bwMode="auto">
          <a:xfrm flipV="1">
            <a:off x="-7144" y="7755467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자유형 10"/>
          <p:cNvSpPr>
            <a:spLocks/>
          </p:cNvSpPr>
          <p:nvPr/>
        </p:nvSpPr>
        <p:spPr bwMode="auto">
          <a:xfrm flipV="1">
            <a:off x="3286125" y="8293101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3D2A-3CED-4EBC-9B5F-0F0B9547D66E}" type="datetime1">
              <a:rPr lang="ko-KR" altLang="en-US" smtClean="0"/>
              <a:pPr/>
              <a:t>2016-01-27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F5804-7D6F-455F-809E-C83E67389C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1219202"/>
            <a:ext cx="1543050" cy="6949017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1219202"/>
            <a:ext cx="4514850" cy="6949017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7224A-F36D-4D00-B264-F30377425B74}" type="datetime1">
              <a:rPr lang="ko-KR" altLang="en-US" smtClean="0"/>
              <a:pPr/>
              <a:t>2016-01-27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F5804-7D6F-455F-809E-C83E67389C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342900" y="2580640"/>
            <a:ext cx="6172200" cy="5852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dirty="0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dirty="0" smtClean="0"/>
              <a:t>둘째 수준</a:t>
            </a:r>
          </a:p>
          <a:p>
            <a:pPr lvl="2" eaLnBrk="1" latinLnBrk="0" hangingPunct="1"/>
            <a:r>
              <a:rPr kumimoji="0" lang="ko-KR" altLang="en-US" dirty="0" smtClean="0"/>
              <a:t>셋째 수준</a:t>
            </a:r>
          </a:p>
          <a:p>
            <a:pPr lvl="3" eaLnBrk="1" latinLnBrk="0" hangingPunct="1"/>
            <a:r>
              <a:rPr kumimoji="0" lang="ko-KR" altLang="en-US" dirty="0" smtClean="0"/>
              <a:t>넷째 수준</a:t>
            </a:r>
          </a:p>
          <a:p>
            <a:pPr lvl="4" eaLnBrk="1" latinLnBrk="0" hangingPunct="1"/>
            <a:r>
              <a:rPr kumimoji="0" lang="ko-KR" altLang="en-US" dirty="0" smtClean="0"/>
              <a:t>다섯째 수준</a:t>
            </a:r>
            <a:endParaRPr kumimoji="0" lang="en-US" dirty="0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9F356BF-75F9-4C26-B5B9-61CB34CC3EF4}" type="datetime1">
              <a:rPr lang="ko-KR" altLang="en-US" smtClean="0"/>
              <a:pPr/>
              <a:t>2016-01-27</a:t>
            </a:fld>
            <a:endParaRPr lang="ko-KR" altLang="en-US" dirty="0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2000250" y="8475134"/>
            <a:ext cx="25146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5943600" y="8475134"/>
            <a:ext cx="5715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7F5804-7D6F-455F-809E-C83E67389CF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1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1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1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1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1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1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1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00050" y="1828800"/>
            <a:ext cx="6053286" cy="2438400"/>
          </a:xfrm>
        </p:spPr>
        <p:txBody>
          <a:bodyPr anchor="ctr"/>
          <a:lstStyle/>
          <a:p>
            <a:pPr algn="ctr"/>
            <a:r>
              <a:rPr lang="en-US" altLang="ko-KR" sz="6000" b="0" dirty="0" smtClean="0"/>
              <a:t>KSCAT</a:t>
            </a:r>
            <a:r>
              <a:rPr lang="en-US" altLang="ko-KR" dirty="0" smtClean="0"/>
              <a:t> </a:t>
            </a:r>
            <a:r>
              <a:rPr lang="ko-KR" altLang="en-US" sz="5000" dirty="0" smtClean="0"/>
              <a:t>사용 설명서</a:t>
            </a:r>
            <a:endParaRPr lang="ko-KR" altLang="en-US" sz="5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48680" y="4283968"/>
            <a:ext cx="5891022" cy="2336800"/>
          </a:xfrm>
        </p:spPr>
        <p:txBody>
          <a:bodyPr/>
          <a:lstStyle/>
          <a:p>
            <a:r>
              <a:rPr lang="en-US" altLang="ko-KR" dirty="0" smtClean="0">
                <a:latin typeface="돋움" pitchFamily="50" charset="-127"/>
                <a:ea typeface="돋움" pitchFamily="50" charset="-127"/>
              </a:rPr>
              <a:t>v1.0.0</a:t>
            </a:r>
          </a:p>
          <a:p>
            <a:endParaRPr lang="en-US" altLang="ko-KR" dirty="0" smtClean="0">
              <a:latin typeface="돋움" pitchFamily="50" charset="-127"/>
              <a:ea typeface="돋움" pitchFamily="50" charset="-127"/>
            </a:endParaRPr>
          </a:p>
          <a:p>
            <a:endParaRPr lang="ko-KR" altLang="en-US" dirty="0">
              <a:latin typeface="돋움" pitchFamily="50" charset="-127"/>
              <a:ea typeface="돋움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   </a:t>
            </a:r>
            <a:r>
              <a:rPr lang="en-US" altLang="ko-KR" dirty="0" smtClean="0"/>
              <a:t>KSCAT </a:t>
            </a:r>
            <a:r>
              <a:rPr lang="ko-KR" altLang="en-US" dirty="0" smtClean="0"/>
              <a:t>프로그램 실행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ko-KR" altLang="en-US" smtClean="0"/>
              <a:t> </a:t>
            </a:r>
            <a:fld id="{667F5804-7D6F-455F-809E-C83E67389CFD}" type="slidenum">
              <a:rPr lang="ko-KR" altLang="en-US" sz="1600" smtClean="0"/>
              <a:pPr/>
              <a:t>2</a:t>
            </a:fld>
            <a:endParaRPr lang="ko-KR" altLang="en-US" sz="1600" dirty="0"/>
          </a:p>
        </p:txBody>
      </p:sp>
      <p:sp>
        <p:nvSpPr>
          <p:cNvPr id="15" name="직사각형 3"/>
          <p:cNvSpPr>
            <a:spLocks noChangeArrowheads="1"/>
          </p:cNvSpPr>
          <p:nvPr/>
        </p:nvSpPr>
        <p:spPr bwMode="auto">
          <a:xfrm>
            <a:off x="394023" y="1115616"/>
            <a:ext cx="357639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파일 압축풀기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직사각형 3"/>
          <p:cNvSpPr>
            <a:spLocks noChangeArrowheads="1"/>
          </p:cNvSpPr>
          <p:nvPr/>
        </p:nvSpPr>
        <p:spPr bwMode="auto">
          <a:xfrm>
            <a:off x="404664" y="4799057"/>
            <a:ext cx="27843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프로그램 실행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94023" y="5178260"/>
            <a:ext cx="6088868" cy="3138156"/>
            <a:chOff x="251519" y="1772816"/>
            <a:chExt cx="8612386" cy="1656184"/>
          </a:xfrm>
        </p:grpSpPr>
        <p:sp>
          <p:nvSpPr>
            <p:cNvPr id="18" name="직사각형 17"/>
            <p:cNvSpPr/>
            <p:nvPr/>
          </p:nvSpPr>
          <p:spPr bwMode="auto">
            <a:xfrm>
              <a:off x="251519" y="1772816"/>
              <a:ext cx="2765043" cy="1656184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KSCAT.exe </a:t>
              </a:r>
              <a:r>
                <a:rPr kumimoji="1"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파일을 더블클릭</a:t>
              </a:r>
              <a:endParaRPr kumimoji="1"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marL="0" marR="0" indent="0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하여 프로그램을 실행합니다</a:t>
              </a:r>
              <a:r>
                <a:rPr kumimoji="1"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  <a:p>
              <a:pPr marL="0" marR="0" indent="0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000" b="1" dirty="0" smtClean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kumimoji="1" lang="en-US" altLang="ko-KR" sz="1000" b="1" dirty="0" smtClean="0">
                  <a:solidFill>
                    <a:srgbClr val="FF0000"/>
                  </a:solidFill>
                  <a:latin typeface="맑은 고딕"/>
                  <a:ea typeface="맑은 고딕"/>
                </a:rPr>
                <a:t>※ </a:t>
              </a:r>
              <a:r>
                <a:rPr kumimoji="1" lang="ko-KR" altLang="en-US" sz="1000" b="1" dirty="0" smtClean="0">
                  <a:solidFill>
                    <a:srgbClr val="FF0000"/>
                  </a:solidFill>
                  <a:latin typeface="맑은 고딕"/>
                  <a:ea typeface="맑은 고딕"/>
                </a:rPr>
                <a:t>방화벽 경고 창이 뜰 경우</a:t>
              </a:r>
              <a:endParaRPr kumimoji="1" lang="en-US" altLang="ko-KR" sz="1000" b="1" dirty="0" smtClean="0">
                <a:solidFill>
                  <a:srgbClr val="FF0000"/>
                </a:solidFill>
                <a:latin typeface="맑은 고딕"/>
                <a:ea typeface="맑은 고딕"/>
              </a:endParaRPr>
            </a:p>
            <a:p>
              <a:pPr marL="0" marR="0" indent="0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000" b="1" dirty="0" smtClean="0">
                  <a:solidFill>
                    <a:srgbClr val="FF0000"/>
                  </a:solidFill>
                  <a:latin typeface="맑은 고딕"/>
                  <a:ea typeface="맑은 고딕"/>
                </a:rPr>
                <a:t>“</a:t>
              </a:r>
              <a:r>
                <a:rPr kumimoji="1" lang="ko-KR" altLang="en-US" sz="1000" b="1" dirty="0" smtClean="0">
                  <a:solidFill>
                    <a:srgbClr val="FF0000"/>
                  </a:solidFill>
                  <a:latin typeface="맑은 고딕"/>
                  <a:ea typeface="맑은 고딕"/>
                </a:rPr>
                <a:t>액세스 허용</a:t>
              </a:r>
              <a:r>
                <a:rPr kumimoji="1" lang="en-US" altLang="ko-KR" sz="1000" b="1" dirty="0" smtClean="0">
                  <a:solidFill>
                    <a:srgbClr val="FF0000"/>
                  </a:solidFill>
                  <a:latin typeface="맑은 고딕"/>
                  <a:ea typeface="맑은 고딕"/>
                </a:rPr>
                <a:t>” </a:t>
              </a:r>
              <a:r>
                <a:rPr kumimoji="1" lang="ko-KR" altLang="en-US" sz="1000" b="1" dirty="0" smtClean="0">
                  <a:solidFill>
                    <a:srgbClr val="FF0000"/>
                  </a:solidFill>
                  <a:latin typeface="맑은 고딕"/>
                  <a:ea typeface="맑은 고딕"/>
                </a:rPr>
                <a:t>버튼 클릭</a:t>
              </a:r>
              <a:r>
                <a:rPr kumimoji="1" lang="en-US" altLang="ko-KR" sz="1000" b="1" dirty="0" smtClean="0">
                  <a:solidFill>
                    <a:srgbClr val="FF0000"/>
                  </a:solidFill>
                  <a:latin typeface="맑은 고딕"/>
                  <a:ea typeface="맑은 고딕"/>
                </a:rPr>
                <a:t>)</a:t>
              </a:r>
              <a:endParaRPr kumimoji="1" lang="en-US" altLang="ko-KR" sz="1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직사각형 18"/>
            <p:cNvSpPr/>
            <p:nvPr/>
          </p:nvSpPr>
          <p:spPr bwMode="auto">
            <a:xfrm>
              <a:off x="3118414" y="1772816"/>
              <a:ext cx="5745491" cy="1656184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394023" y="1485801"/>
            <a:ext cx="6088868" cy="3138156"/>
            <a:chOff x="251519" y="1772816"/>
            <a:chExt cx="8612386" cy="1656184"/>
          </a:xfrm>
        </p:grpSpPr>
        <p:sp>
          <p:nvSpPr>
            <p:cNvPr id="24" name="직사각형 23"/>
            <p:cNvSpPr/>
            <p:nvPr/>
          </p:nvSpPr>
          <p:spPr bwMode="auto">
            <a:xfrm>
              <a:off x="251519" y="1772816"/>
              <a:ext cx="2765043" cy="1656184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KSCAT_v1.0.0.zip </a:t>
              </a:r>
              <a:r>
                <a:rPr kumimoji="1"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파일을 </a:t>
              </a:r>
              <a:endParaRPr kumimoji="1"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PC</a:t>
              </a:r>
              <a:r>
                <a:rPr kumimoji="1"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</a:t>
              </a:r>
              <a:r>
                <a:rPr kumimoji="1"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복사 후 압축을 풀어</a:t>
              </a:r>
              <a:endParaRPr kumimoji="1"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임의의 폴더에 저장합니다</a:t>
              </a:r>
              <a:r>
                <a:rPr kumimoji="1"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</p:txBody>
        </p:sp>
        <p:sp>
          <p:nvSpPr>
            <p:cNvPr id="25" name="직사각형 24"/>
            <p:cNvSpPr/>
            <p:nvPr/>
          </p:nvSpPr>
          <p:spPr bwMode="auto">
            <a:xfrm>
              <a:off x="3118414" y="1772816"/>
              <a:ext cx="5745491" cy="1656184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952" y="1824663"/>
            <a:ext cx="2975115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119" y="5427745"/>
            <a:ext cx="3754643" cy="274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840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1919288"/>
            <a:ext cx="5800725" cy="530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   KSCAT </a:t>
            </a:r>
            <a:r>
              <a:rPr lang="ko-KR" altLang="en-US" dirty="0" smtClean="0"/>
              <a:t>프로그램</a:t>
            </a:r>
            <a:r>
              <a:rPr lang="en-US" altLang="ko-KR" dirty="0" smtClean="0"/>
              <a:t> </a:t>
            </a:r>
            <a:r>
              <a:rPr lang="ko-KR" altLang="en-US" dirty="0" smtClean="0"/>
              <a:t>설정</a:t>
            </a:r>
            <a:r>
              <a:rPr lang="en-US" altLang="ko-KR" dirty="0" smtClean="0"/>
              <a:t>	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ko-KR" altLang="en-US" smtClean="0"/>
              <a:t> </a:t>
            </a:r>
            <a:fld id="{667F5804-7D6F-455F-809E-C83E67389CFD}" type="slidenum">
              <a:rPr lang="ko-KR" altLang="en-US" sz="1600" smtClean="0"/>
              <a:pPr/>
              <a:t>3</a:t>
            </a:fld>
            <a:endParaRPr lang="ko-KR" altLang="en-US" sz="1600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404664" y="1115616"/>
            <a:ext cx="6028606" cy="6529536"/>
          </a:xfrm>
        </p:spPr>
        <p:txBody>
          <a:bodyPr/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설정 화면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pPr>
              <a:lnSpc>
                <a:spcPct val="150000"/>
              </a:lnSpc>
            </a:pPr>
            <a:endParaRPr lang="en-US" altLang="ko-KR" sz="1100" dirty="0" smtClean="0"/>
          </a:p>
        </p:txBody>
      </p:sp>
      <p:sp>
        <p:nvSpPr>
          <p:cNvPr id="19" name="타원형 설명선 18"/>
          <p:cNvSpPr/>
          <p:nvPr/>
        </p:nvSpPr>
        <p:spPr>
          <a:xfrm>
            <a:off x="2431413" y="2519561"/>
            <a:ext cx="400025" cy="324247"/>
          </a:xfrm>
          <a:prstGeom prst="wedgeEllipseCallout">
            <a:avLst>
              <a:gd name="adj1" fmla="val -53053"/>
              <a:gd name="adj2" fmla="val 74250"/>
            </a:avLst>
          </a:prstGeom>
          <a:solidFill>
            <a:schemeClr val="bg1"/>
          </a:solidFill>
          <a:ln w="222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rgbClr val="F52E1F"/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endParaRPr lang="ko-KR" altLang="en-US" sz="1400" dirty="0">
              <a:solidFill>
                <a:srgbClr val="F52E1F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타원형 설명선 8"/>
          <p:cNvSpPr/>
          <p:nvPr/>
        </p:nvSpPr>
        <p:spPr>
          <a:xfrm>
            <a:off x="387820" y="3275856"/>
            <a:ext cx="400025" cy="324247"/>
          </a:xfrm>
          <a:prstGeom prst="wedgeEllipseCallout">
            <a:avLst>
              <a:gd name="adj1" fmla="val 51715"/>
              <a:gd name="adj2" fmla="val 62500"/>
            </a:avLst>
          </a:prstGeom>
          <a:solidFill>
            <a:schemeClr val="bg1"/>
          </a:solidFill>
          <a:ln w="222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rgbClr val="F52E1F"/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endParaRPr lang="ko-KR" altLang="en-US" sz="1400" dirty="0">
              <a:solidFill>
                <a:srgbClr val="F52E1F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타원형 설명선 10"/>
          <p:cNvSpPr/>
          <p:nvPr/>
        </p:nvSpPr>
        <p:spPr>
          <a:xfrm>
            <a:off x="2657938" y="4395639"/>
            <a:ext cx="400025" cy="324247"/>
          </a:xfrm>
          <a:prstGeom prst="wedgeEllipseCallout">
            <a:avLst>
              <a:gd name="adj1" fmla="val -53053"/>
              <a:gd name="adj2" fmla="val 74250"/>
            </a:avLst>
          </a:prstGeom>
          <a:solidFill>
            <a:schemeClr val="bg1"/>
          </a:solidFill>
          <a:ln w="222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rgbClr val="F52E1F"/>
                </a:solidFill>
                <a:latin typeface="휴먼모음T" pitchFamily="18" charset="-127"/>
                <a:ea typeface="휴먼모음T" pitchFamily="18" charset="-127"/>
              </a:rPr>
              <a:t>3</a:t>
            </a:r>
            <a:endParaRPr lang="ko-KR" altLang="en-US" sz="1400" dirty="0">
              <a:solidFill>
                <a:srgbClr val="F52E1F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" name="타원형 설명선 13"/>
          <p:cNvSpPr/>
          <p:nvPr/>
        </p:nvSpPr>
        <p:spPr>
          <a:xfrm>
            <a:off x="2781751" y="5234583"/>
            <a:ext cx="400025" cy="324247"/>
          </a:xfrm>
          <a:prstGeom prst="wedgeEllipseCallout">
            <a:avLst>
              <a:gd name="adj1" fmla="val -53053"/>
              <a:gd name="adj2" fmla="val 74250"/>
            </a:avLst>
          </a:prstGeom>
          <a:solidFill>
            <a:schemeClr val="bg1"/>
          </a:solidFill>
          <a:ln w="222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rgbClr val="F52E1F"/>
                </a:solidFill>
                <a:latin typeface="휴먼모음T" pitchFamily="18" charset="-127"/>
                <a:ea typeface="휴먼모음T" pitchFamily="18" charset="-127"/>
              </a:rPr>
              <a:t>4</a:t>
            </a:r>
            <a:endParaRPr lang="ko-KR" altLang="en-US" sz="1400" dirty="0">
              <a:solidFill>
                <a:srgbClr val="F52E1F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타원형 설명선 14"/>
          <p:cNvSpPr/>
          <p:nvPr/>
        </p:nvSpPr>
        <p:spPr>
          <a:xfrm>
            <a:off x="2132856" y="6012160"/>
            <a:ext cx="400025" cy="324247"/>
          </a:xfrm>
          <a:prstGeom prst="wedgeEllipseCallout">
            <a:avLst>
              <a:gd name="adj1" fmla="val -53053"/>
              <a:gd name="adj2" fmla="val 74250"/>
            </a:avLst>
          </a:prstGeom>
          <a:solidFill>
            <a:schemeClr val="bg1"/>
          </a:solidFill>
          <a:ln w="222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rgbClr val="F52E1F"/>
                </a:solidFill>
                <a:latin typeface="휴먼모음T" pitchFamily="18" charset="-127"/>
                <a:ea typeface="휴먼모음T" pitchFamily="18" charset="-127"/>
              </a:rPr>
              <a:t>5</a:t>
            </a:r>
            <a:endParaRPr lang="ko-KR" altLang="en-US" sz="1400" dirty="0">
              <a:solidFill>
                <a:srgbClr val="F52E1F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2641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   KSCAT </a:t>
            </a:r>
            <a:r>
              <a:rPr lang="ko-KR" altLang="en-US" dirty="0"/>
              <a:t>프로그램</a:t>
            </a:r>
            <a:r>
              <a:rPr lang="en-US" altLang="ko-KR" dirty="0"/>
              <a:t> </a:t>
            </a:r>
            <a:r>
              <a:rPr lang="ko-KR" altLang="en-US" dirty="0"/>
              <a:t>설정 </a:t>
            </a:r>
            <a:r>
              <a:rPr lang="en-US" altLang="ko-KR" dirty="0" smtClean="0"/>
              <a:t>	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ko-KR" altLang="en-US" smtClean="0"/>
              <a:t> </a:t>
            </a:r>
            <a:fld id="{667F5804-7D6F-455F-809E-C83E67389CFD}" type="slidenum">
              <a:rPr lang="ko-KR" altLang="en-US" sz="1600" smtClean="0"/>
              <a:pPr/>
              <a:t>4</a:t>
            </a:fld>
            <a:endParaRPr lang="ko-KR" altLang="en-US" sz="1600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476250" y="1066800"/>
            <a:ext cx="6028606" cy="6601544"/>
          </a:xfrm>
        </p:spPr>
        <p:txBody>
          <a:bodyPr>
            <a:normAutofit/>
          </a:bodyPr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① 암호화 리더기 설정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암호화 리더기가 연결된 포트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및 통신속도 선택</a:t>
            </a:r>
            <a:endParaRPr lang="en-US" altLang="ko-KR" sz="11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[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자동검색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]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 버튼 클릭 시 연결된 포트를 자동으로 검색</a:t>
            </a:r>
            <a:endParaRPr lang="en-US" altLang="ko-KR" sz="11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 - [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테스트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]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버튼 클릭 시 연결상태 확인 및 리더기 </a:t>
            </a:r>
            <a:r>
              <a:rPr lang="ko-KR" altLang="en-US" sz="1100" dirty="0" err="1" smtClean="0">
                <a:latin typeface="맑은 고딕" pitchFamily="50" charset="-127"/>
                <a:ea typeface="맑은 고딕" pitchFamily="50" charset="-127"/>
              </a:rPr>
              <a:t>무결성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 점검 수행</a:t>
            </a:r>
            <a:endParaRPr lang="en-US" altLang="ko-KR" sz="110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② 사인패드 설정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사인패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드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가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연결된 포트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및 통신속도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선택</a:t>
            </a:r>
            <a:endParaRPr lang="en-US" altLang="ko-KR" sz="11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서명완료 옵션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자동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수동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및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PIN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입력 시 </a:t>
            </a:r>
            <a:r>
              <a:rPr lang="ko-KR" altLang="en-US" sz="1100" dirty="0" err="1" smtClean="0">
                <a:latin typeface="맑은 고딕" pitchFamily="50" charset="-127"/>
                <a:ea typeface="맑은 고딕" pitchFamily="50" charset="-127"/>
              </a:rPr>
              <a:t>마스킹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 처리여부 선택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 - [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자동검색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]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 버튼 클릭 시 연결된 포트를 자동으로 검색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 - [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테스트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]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버튼 클릭 시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연결상태 확인</a:t>
            </a:r>
            <a:endParaRPr lang="en-US" altLang="ko-KR" sz="110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100" dirty="0">
              <a:solidFill>
                <a:srgbClr val="FF0000"/>
              </a:solidFill>
              <a:latin typeface="맑은 고딕"/>
              <a:ea typeface="맑은 고딕"/>
            </a:endParaRPr>
          </a:p>
          <a:p>
            <a:r>
              <a:rPr lang="ko-KR" altLang="en-US" sz="1100" b="1" dirty="0">
                <a:latin typeface="맑은 고딕"/>
                <a:ea typeface="맑은 고딕"/>
              </a:rPr>
              <a:t>③ </a:t>
            </a:r>
            <a:r>
              <a:rPr lang="en-US" altLang="ko-KR" sz="1100" b="1" dirty="0" smtClean="0">
                <a:latin typeface="맑은 고딕"/>
                <a:ea typeface="맑은 고딕"/>
              </a:rPr>
              <a:t>VAN </a:t>
            </a:r>
            <a:r>
              <a:rPr lang="ko-KR" altLang="en-US" sz="1100" b="1" dirty="0" smtClean="0">
                <a:latin typeface="맑은 고딕"/>
                <a:ea typeface="맑은 고딕"/>
              </a:rPr>
              <a:t>서버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b="1" dirty="0">
                <a:latin typeface="맑은 고딕" pitchFamily="50" charset="-127"/>
                <a:ea typeface="맑은 고딕" pitchFamily="50" charset="-127"/>
              </a:rPr>
              <a:t>설정</a:t>
            </a:r>
            <a:endParaRPr lang="en-US" altLang="ko-KR" sz="1100" b="1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VAN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승인서버 주소 및 포트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입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력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[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테스트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]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버튼 클릭 시 연결상태 확인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100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100" b="1" dirty="0">
                <a:latin typeface="맑은 고딕"/>
                <a:ea typeface="맑은 고딕"/>
              </a:rPr>
              <a:t>④ </a:t>
            </a:r>
            <a:r>
              <a:rPr lang="en-US" altLang="ko-KR" sz="1100" b="1" dirty="0" smtClean="0">
                <a:latin typeface="맑은 고딕"/>
                <a:ea typeface="맑은 고딕"/>
              </a:rPr>
              <a:t>KSCAT 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설정</a:t>
            </a:r>
            <a:endParaRPr lang="en-US" altLang="ko-KR" sz="1100" b="1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POS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프로그램에서 접속할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TCP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포트 설정</a:t>
            </a:r>
            <a:endParaRPr lang="en-US" altLang="ko-KR" sz="11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로그파일 저장 위치 및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레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벨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설정</a:t>
            </a:r>
            <a:endParaRPr lang="en-US" altLang="ko-KR" sz="110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100" b="1" dirty="0">
                <a:latin typeface="맑은 고딕"/>
                <a:ea typeface="맑은 고딕"/>
              </a:rPr>
              <a:t>⑤ </a:t>
            </a:r>
            <a:r>
              <a:rPr lang="ko-KR" altLang="en-US" sz="1100" b="1" dirty="0" smtClean="0">
                <a:latin typeface="맑은 고딕"/>
                <a:ea typeface="맑은 고딕"/>
              </a:rPr>
              <a:t>서비스 시작</a:t>
            </a:r>
            <a:r>
              <a:rPr lang="en-US" altLang="ko-KR" sz="1100" b="1" dirty="0" smtClean="0">
                <a:latin typeface="맑은 고딕"/>
                <a:ea typeface="맑은 고딕"/>
              </a:rPr>
              <a:t>/</a:t>
            </a:r>
            <a:r>
              <a:rPr lang="ko-KR" altLang="en-US" sz="1100" b="1" dirty="0" smtClean="0">
                <a:latin typeface="맑은 고딕"/>
                <a:ea typeface="맑은 고딕"/>
              </a:rPr>
              <a:t>중지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[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서비스 시작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]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버튼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클릭하여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POS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프로그램 연동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서비스 시작</a:t>
            </a:r>
            <a:endParaRPr lang="en-US" altLang="ko-KR" sz="11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[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서비스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중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지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]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버튼 클릭하여 서비스 중단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endParaRPr lang="ko-KR" altLang="en-US" sz="1100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656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   KSCAT </a:t>
            </a:r>
            <a:r>
              <a:rPr lang="ko-KR" altLang="en-US" dirty="0" smtClean="0"/>
              <a:t>프로그램</a:t>
            </a:r>
            <a:r>
              <a:rPr lang="en-US" altLang="ko-KR" dirty="0" smtClean="0"/>
              <a:t> </a:t>
            </a:r>
            <a:r>
              <a:rPr lang="ko-KR" altLang="en-US" dirty="0" smtClean="0"/>
              <a:t>종료 </a:t>
            </a:r>
            <a:r>
              <a:rPr lang="en-US" altLang="ko-KR" dirty="0" smtClean="0"/>
              <a:t>	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ko-KR" altLang="en-US" smtClean="0"/>
              <a:t> </a:t>
            </a:r>
            <a:fld id="{667F5804-7D6F-455F-809E-C83E67389CFD}" type="slidenum">
              <a:rPr lang="ko-KR" altLang="en-US" sz="1600" smtClean="0"/>
              <a:pPr/>
              <a:t>5</a:t>
            </a:fld>
            <a:endParaRPr lang="ko-KR" altLang="en-US" sz="1600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404664" y="1115616"/>
            <a:ext cx="6028606" cy="792088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프로그램 종료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pPr>
              <a:lnSpc>
                <a:spcPct val="150000"/>
              </a:lnSpc>
            </a:pPr>
            <a:endParaRPr lang="en-US" altLang="ko-KR" sz="1100" dirty="0" smtClean="0"/>
          </a:p>
        </p:txBody>
      </p:sp>
      <p:grpSp>
        <p:nvGrpSpPr>
          <p:cNvPr id="8" name="그룹 7"/>
          <p:cNvGrpSpPr/>
          <p:nvPr/>
        </p:nvGrpSpPr>
        <p:grpSpPr>
          <a:xfrm>
            <a:off x="394023" y="1485801"/>
            <a:ext cx="6088868" cy="3138156"/>
            <a:chOff x="251519" y="1772816"/>
            <a:chExt cx="8612386" cy="1656184"/>
          </a:xfrm>
        </p:grpSpPr>
        <p:sp>
          <p:nvSpPr>
            <p:cNvPr id="9" name="직사각형 8"/>
            <p:cNvSpPr/>
            <p:nvPr/>
          </p:nvSpPr>
          <p:spPr bwMode="auto">
            <a:xfrm>
              <a:off x="251519" y="1772816"/>
              <a:ext cx="2765043" cy="1656184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메인 메뉴 </a:t>
              </a:r>
              <a:r>
                <a:rPr kumimoji="1"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-&gt; </a:t>
              </a:r>
              <a:r>
                <a:rPr kumimoji="1"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파일 </a:t>
              </a:r>
              <a:r>
                <a:rPr kumimoji="1"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-&gt; [</a:t>
              </a:r>
              <a:r>
                <a:rPr kumimoji="1"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프로그램 종료</a:t>
              </a:r>
              <a:r>
                <a:rPr kumimoji="1"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]</a:t>
              </a:r>
              <a:r>
                <a:rPr kumimoji="1"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버튼 클릭</a:t>
              </a:r>
              <a:endParaRPr kumimoji="1"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또는</a:t>
              </a:r>
              <a:endParaRPr kumimoji="1"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시스템 </a:t>
              </a:r>
              <a:r>
                <a:rPr kumimoji="1"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Tray </a:t>
              </a:r>
              <a:r>
                <a:rPr kumimoji="1"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아이콘 </a:t>
              </a:r>
              <a:r>
                <a:rPr kumimoji="1"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-&gt; </a:t>
              </a:r>
              <a:r>
                <a:rPr kumimoji="1"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마우스 오른쪽버튼 클릭 </a:t>
              </a:r>
              <a:r>
                <a:rPr kumimoji="1"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-&gt; [</a:t>
              </a:r>
              <a:r>
                <a:rPr kumimoji="1"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종료</a:t>
              </a:r>
              <a:r>
                <a:rPr kumimoji="1"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]</a:t>
              </a:r>
              <a:r>
                <a:rPr kumimoji="1"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버튼 클릭</a:t>
              </a:r>
              <a:endParaRPr kumimoji="1"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3118414" y="1772816"/>
              <a:ext cx="5745491" cy="1656184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904" y="1979712"/>
            <a:ext cx="3766350" cy="1003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952" y="3328988"/>
            <a:ext cx="2880320" cy="1039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106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흐름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흐름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23058</TotalTime>
  <Words>268</Words>
  <Application>Microsoft Office PowerPoint</Application>
  <PresentationFormat>화면 슬라이드 쇼(4:3)</PresentationFormat>
  <Paragraphs>89</Paragraphs>
  <Slides>5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흐름</vt:lpstr>
      <vt:lpstr>KSCAT 사용 설명서</vt:lpstr>
      <vt:lpstr>   KSCAT 프로그램 실행</vt:lpstr>
      <vt:lpstr>   KSCAT 프로그램 설정 </vt:lpstr>
      <vt:lpstr>   KSCAT 프로그램 설정  </vt:lpstr>
      <vt:lpstr>   KSCAT 프로그램 종료  </vt:lpstr>
    </vt:vector>
  </TitlesOfParts>
  <Company>KSNET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KSPOS 3.0 매뉴얼</dc:title>
  <dc:creator>User</dc:creator>
  <cp:lastModifiedBy>User</cp:lastModifiedBy>
  <cp:revision>801</cp:revision>
  <cp:lastPrinted>2014-06-26T08:06:47Z</cp:lastPrinted>
  <dcterms:created xsi:type="dcterms:W3CDTF">2013-04-11T01:14:41Z</dcterms:created>
  <dcterms:modified xsi:type="dcterms:W3CDTF">2016-01-27T05:05:08Z</dcterms:modified>
</cp:coreProperties>
</file>